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692D4-D3B3-40DA-AE31-07BC0697A389}" v="846" dt="2022-10-01T10:46:21.113"/>
    <p1510:client id="{535D19DC-8FA0-4792-AE64-2CFE609AA300}" v="2" dt="2022-10-07T09:04:53.976"/>
    <p1510:client id="{5EAED6DB-28E7-44C8-BF2B-31578406DE15}" v="162" dt="2022-09-30T09:05:38.196"/>
    <p1510:client id="{912B0842-58B6-4F06-A7F8-FDD8D4A59DDC}" v="36" dt="2022-10-07T11:55:21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98BD2-3A3B-4C5E-9DB2-97F312AB9DE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30CDD6-49DD-4AA7-BA15-1BA24CA30F88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it-IT" dirty="0">
              <a:latin typeface="Tahoma"/>
              <a:ea typeface="Tahoma"/>
              <a:cs typeface="Tahoma"/>
            </a:rPr>
            <a:t>Le emozioni sono reazioni psico-fisiologiche legate a stimoli interni </a:t>
          </a:r>
          <a:r>
            <a:rPr lang="it-IT" i="1" dirty="0">
              <a:latin typeface="Tahoma"/>
              <a:ea typeface="Tahoma"/>
              <a:cs typeface="Tahoma"/>
            </a:rPr>
            <a:t>(pensieri)</a:t>
          </a:r>
          <a:r>
            <a:rPr lang="it-IT" dirty="0">
              <a:latin typeface="Tahoma"/>
              <a:ea typeface="Tahoma"/>
              <a:cs typeface="Tahoma"/>
            </a:rPr>
            <a:t> o esterni </a:t>
          </a:r>
          <a:r>
            <a:rPr lang="it-IT" i="1" dirty="0">
              <a:latin typeface="Tahoma"/>
              <a:ea typeface="Tahoma"/>
              <a:cs typeface="Tahoma"/>
            </a:rPr>
            <a:t>(eventi)</a:t>
          </a:r>
          <a:endParaRPr lang="en-US" i="1" dirty="0">
            <a:latin typeface="Tahoma"/>
            <a:ea typeface="Tahoma"/>
            <a:cs typeface="Tahoma"/>
          </a:endParaRPr>
        </a:p>
      </dgm:t>
    </dgm:pt>
    <dgm:pt modelId="{63C84B08-516D-40E6-AAA5-841F767C039B}" type="parTrans" cxnId="{5EEB6821-F761-4961-B317-6C4607505A45}">
      <dgm:prSet/>
      <dgm:spPr/>
      <dgm:t>
        <a:bodyPr/>
        <a:lstStyle/>
        <a:p>
          <a:endParaRPr lang="en-US"/>
        </a:p>
      </dgm:t>
    </dgm:pt>
    <dgm:pt modelId="{39259431-072A-4896-8C1D-9745B27FF56E}" type="sibTrans" cxnId="{5EEB6821-F761-4961-B317-6C4607505A45}">
      <dgm:prSet/>
      <dgm:spPr/>
      <dgm:t>
        <a:bodyPr/>
        <a:lstStyle/>
        <a:p>
          <a:endParaRPr lang="en-US"/>
        </a:p>
      </dgm:t>
    </dgm:pt>
    <dgm:pt modelId="{F7E91941-1D6A-4C38-9D7F-DDA40AABA186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it-IT" dirty="0">
              <a:latin typeface="Tahoma"/>
              <a:ea typeface="Tahoma"/>
              <a:cs typeface="Tahoma"/>
            </a:rPr>
            <a:t>Le emozioni sono </a:t>
          </a:r>
          <a:r>
            <a:rPr lang="it-IT" b="1" dirty="0">
              <a:latin typeface="Tahoma"/>
              <a:ea typeface="Tahoma"/>
              <a:cs typeface="Tahoma"/>
            </a:rPr>
            <a:t>informazioni</a:t>
          </a:r>
          <a:r>
            <a:rPr lang="it-IT" dirty="0">
              <a:latin typeface="Tahoma"/>
              <a:ea typeface="Tahoma"/>
              <a:cs typeface="Tahoma"/>
            </a:rPr>
            <a:t> sui cambiamenti che avvengono dentro di noi o nelle altre persone</a:t>
          </a:r>
          <a:endParaRPr lang="en-US" dirty="0">
            <a:latin typeface="Tahoma"/>
            <a:ea typeface="Tahoma"/>
            <a:cs typeface="Tahoma"/>
          </a:endParaRPr>
        </a:p>
      </dgm:t>
    </dgm:pt>
    <dgm:pt modelId="{F9AABDC5-0D2F-4FE6-8319-77E8FCCF56A6}" type="parTrans" cxnId="{F96DF9DD-ED17-4632-BE27-7C9CA800B0B0}">
      <dgm:prSet/>
      <dgm:spPr/>
      <dgm:t>
        <a:bodyPr/>
        <a:lstStyle/>
        <a:p>
          <a:endParaRPr lang="en-US"/>
        </a:p>
      </dgm:t>
    </dgm:pt>
    <dgm:pt modelId="{7DE9AB42-25E0-4B48-8F42-5465BC5BCFC7}" type="sibTrans" cxnId="{F96DF9DD-ED17-4632-BE27-7C9CA800B0B0}">
      <dgm:prSet/>
      <dgm:spPr/>
      <dgm:t>
        <a:bodyPr/>
        <a:lstStyle/>
        <a:p>
          <a:endParaRPr lang="en-US"/>
        </a:p>
      </dgm:t>
    </dgm:pt>
    <dgm:pt modelId="{01F3CA5A-FE87-49F5-9444-0148ADD93B62}" type="pres">
      <dgm:prSet presAssocID="{EF998BD2-3A3B-4C5E-9DB2-97F312AB9DE8}" presName="root" presStyleCnt="0">
        <dgm:presLayoutVars>
          <dgm:dir/>
          <dgm:resizeHandles val="exact"/>
        </dgm:presLayoutVars>
      </dgm:prSet>
      <dgm:spPr/>
    </dgm:pt>
    <dgm:pt modelId="{856A2282-B304-4ED1-9C22-7A409B5A3734}" type="pres">
      <dgm:prSet presAssocID="{D630CDD6-49DD-4AA7-BA15-1BA24CA30F88}" presName="compNode" presStyleCnt="0"/>
      <dgm:spPr/>
    </dgm:pt>
    <dgm:pt modelId="{A41217C3-858C-4EB9-8C5A-643FD272FC67}" type="pres">
      <dgm:prSet presAssocID="{D630CDD6-49DD-4AA7-BA15-1BA24CA30F88}" presName="bgRect" presStyleLbl="bgShp" presStyleIdx="0" presStyleCnt="2"/>
      <dgm:spPr/>
    </dgm:pt>
    <dgm:pt modelId="{20216ECE-32B4-4836-AB5E-3A969DF4A088}" type="pres">
      <dgm:prSet presAssocID="{D630CDD6-49DD-4AA7-BA15-1BA24CA30F8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ma"/>
        </a:ext>
      </dgm:extLst>
    </dgm:pt>
    <dgm:pt modelId="{0B28E6CF-D775-44D9-827B-DEF1BCAA2F2F}" type="pres">
      <dgm:prSet presAssocID="{D630CDD6-49DD-4AA7-BA15-1BA24CA30F88}" presName="spaceRect" presStyleCnt="0"/>
      <dgm:spPr/>
    </dgm:pt>
    <dgm:pt modelId="{955208BB-FE8B-49B4-877B-90688210C310}" type="pres">
      <dgm:prSet presAssocID="{D630CDD6-49DD-4AA7-BA15-1BA24CA30F88}" presName="parTx" presStyleLbl="revTx" presStyleIdx="0" presStyleCnt="2">
        <dgm:presLayoutVars>
          <dgm:chMax val="0"/>
          <dgm:chPref val="0"/>
        </dgm:presLayoutVars>
      </dgm:prSet>
      <dgm:spPr/>
    </dgm:pt>
    <dgm:pt modelId="{9778F32C-399F-4AA6-B648-06667DDA7802}" type="pres">
      <dgm:prSet presAssocID="{39259431-072A-4896-8C1D-9745B27FF56E}" presName="sibTrans" presStyleCnt="0"/>
      <dgm:spPr/>
    </dgm:pt>
    <dgm:pt modelId="{89EF6F9F-5193-4FB7-8A7F-C4739273A18F}" type="pres">
      <dgm:prSet presAssocID="{F7E91941-1D6A-4C38-9D7F-DDA40AABA186}" presName="compNode" presStyleCnt="0"/>
      <dgm:spPr/>
    </dgm:pt>
    <dgm:pt modelId="{E387BD4A-E20F-47F8-BFD7-B124AFA83298}" type="pres">
      <dgm:prSet presAssocID="{F7E91941-1D6A-4C38-9D7F-DDA40AABA186}" presName="bgRect" presStyleLbl="bgShp" presStyleIdx="1" presStyleCnt="2"/>
      <dgm:spPr/>
    </dgm:pt>
    <dgm:pt modelId="{90BF392B-125E-40E1-8DDE-2B97758EB7F1}" type="pres">
      <dgm:prSet presAssocID="{F7E91941-1D6A-4C38-9D7F-DDA40AABA18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14D99856-532B-4372-8E0C-8F8B0117054C}" type="pres">
      <dgm:prSet presAssocID="{F7E91941-1D6A-4C38-9D7F-DDA40AABA186}" presName="spaceRect" presStyleCnt="0"/>
      <dgm:spPr/>
    </dgm:pt>
    <dgm:pt modelId="{43809077-FCD1-46FD-93B6-06DF07886685}" type="pres">
      <dgm:prSet presAssocID="{F7E91941-1D6A-4C38-9D7F-DDA40AABA18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EEB6821-F761-4961-B317-6C4607505A45}" srcId="{EF998BD2-3A3B-4C5E-9DB2-97F312AB9DE8}" destId="{D630CDD6-49DD-4AA7-BA15-1BA24CA30F88}" srcOrd="0" destOrd="0" parTransId="{63C84B08-516D-40E6-AAA5-841F767C039B}" sibTransId="{39259431-072A-4896-8C1D-9745B27FF56E}"/>
    <dgm:cxn modelId="{3ACA0631-9C80-4EFA-9199-0C744926CC1B}" type="presOf" srcId="{F7E91941-1D6A-4C38-9D7F-DDA40AABA186}" destId="{43809077-FCD1-46FD-93B6-06DF07886685}" srcOrd="0" destOrd="0" presId="urn:microsoft.com/office/officeart/2018/2/layout/IconVerticalSolidList"/>
    <dgm:cxn modelId="{FECA786D-0544-42D9-A39C-49776E6ABD80}" type="presOf" srcId="{EF998BD2-3A3B-4C5E-9DB2-97F312AB9DE8}" destId="{01F3CA5A-FE87-49F5-9444-0148ADD93B62}" srcOrd="0" destOrd="0" presId="urn:microsoft.com/office/officeart/2018/2/layout/IconVerticalSolidList"/>
    <dgm:cxn modelId="{D826E695-015C-4CD5-8B17-5B07EE24A184}" type="presOf" srcId="{D630CDD6-49DD-4AA7-BA15-1BA24CA30F88}" destId="{955208BB-FE8B-49B4-877B-90688210C310}" srcOrd="0" destOrd="0" presId="urn:microsoft.com/office/officeart/2018/2/layout/IconVerticalSolidList"/>
    <dgm:cxn modelId="{F96DF9DD-ED17-4632-BE27-7C9CA800B0B0}" srcId="{EF998BD2-3A3B-4C5E-9DB2-97F312AB9DE8}" destId="{F7E91941-1D6A-4C38-9D7F-DDA40AABA186}" srcOrd="1" destOrd="0" parTransId="{F9AABDC5-0D2F-4FE6-8319-77E8FCCF56A6}" sibTransId="{7DE9AB42-25E0-4B48-8F42-5465BC5BCFC7}"/>
    <dgm:cxn modelId="{8E2E1521-9FE6-49BF-81CF-69395E591512}" type="presParOf" srcId="{01F3CA5A-FE87-49F5-9444-0148ADD93B62}" destId="{856A2282-B304-4ED1-9C22-7A409B5A3734}" srcOrd="0" destOrd="0" presId="urn:microsoft.com/office/officeart/2018/2/layout/IconVerticalSolidList"/>
    <dgm:cxn modelId="{D5A01D79-64FE-4D79-AC63-8E96713179E1}" type="presParOf" srcId="{856A2282-B304-4ED1-9C22-7A409B5A3734}" destId="{A41217C3-858C-4EB9-8C5A-643FD272FC67}" srcOrd="0" destOrd="0" presId="urn:microsoft.com/office/officeart/2018/2/layout/IconVerticalSolidList"/>
    <dgm:cxn modelId="{B1FEDC83-235D-4544-8411-8976C741C570}" type="presParOf" srcId="{856A2282-B304-4ED1-9C22-7A409B5A3734}" destId="{20216ECE-32B4-4836-AB5E-3A969DF4A088}" srcOrd="1" destOrd="0" presId="urn:microsoft.com/office/officeart/2018/2/layout/IconVerticalSolidList"/>
    <dgm:cxn modelId="{15871146-F0AA-45DF-BF99-ADA5B3A58A96}" type="presParOf" srcId="{856A2282-B304-4ED1-9C22-7A409B5A3734}" destId="{0B28E6CF-D775-44D9-827B-DEF1BCAA2F2F}" srcOrd="2" destOrd="0" presId="urn:microsoft.com/office/officeart/2018/2/layout/IconVerticalSolidList"/>
    <dgm:cxn modelId="{190A6846-1EC7-4672-A6B9-F289B0AB4934}" type="presParOf" srcId="{856A2282-B304-4ED1-9C22-7A409B5A3734}" destId="{955208BB-FE8B-49B4-877B-90688210C310}" srcOrd="3" destOrd="0" presId="urn:microsoft.com/office/officeart/2018/2/layout/IconVerticalSolidList"/>
    <dgm:cxn modelId="{9F9737F6-405B-4909-9E23-D12E2E633598}" type="presParOf" srcId="{01F3CA5A-FE87-49F5-9444-0148ADD93B62}" destId="{9778F32C-399F-4AA6-B648-06667DDA7802}" srcOrd="1" destOrd="0" presId="urn:microsoft.com/office/officeart/2018/2/layout/IconVerticalSolidList"/>
    <dgm:cxn modelId="{0EBCA890-33DF-4BE0-9B89-C1E1CDACDE3D}" type="presParOf" srcId="{01F3CA5A-FE87-49F5-9444-0148ADD93B62}" destId="{89EF6F9F-5193-4FB7-8A7F-C4739273A18F}" srcOrd="2" destOrd="0" presId="urn:microsoft.com/office/officeart/2018/2/layout/IconVerticalSolidList"/>
    <dgm:cxn modelId="{CBC999A4-00A5-458B-BDBB-F7B2CF38C1BD}" type="presParOf" srcId="{89EF6F9F-5193-4FB7-8A7F-C4739273A18F}" destId="{E387BD4A-E20F-47F8-BFD7-B124AFA83298}" srcOrd="0" destOrd="0" presId="urn:microsoft.com/office/officeart/2018/2/layout/IconVerticalSolidList"/>
    <dgm:cxn modelId="{C43A092D-D97E-4262-9536-B4F2D7CCAD2B}" type="presParOf" srcId="{89EF6F9F-5193-4FB7-8A7F-C4739273A18F}" destId="{90BF392B-125E-40E1-8DDE-2B97758EB7F1}" srcOrd="1" destOrd="0" presId="urn:microsoft.com/office/officeart/2018/2/layout/IconVerticalSolidList"/>
    <dgm:cxn modelId="{69AD94E6-907F-4EE3-A394-46E54BFE0AB3}" type="presParOf" srcId="{89EF6F9F-5193-4FB7-8A7F-C4739273A18F}" destId="{14D99856-532B-4372-8E0C-8F8B0117054C}" srcOrd="2" destOrd="0" presId="urn:microsoft.com/office/officeart/2018/2/layout/IconVerticalSolidList"/>
    <dgm:cxn modelId="{1CE92F58-C9BC-4DF9-B6C4-B187F114C94D}" type="presParOf" srcId="{89EF6F9F-5193-4FB7-8A7F-C4739273A18F}" destId="{43809077-FCD1-46FD-93B6-06DF0788668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217C3-858C-4EB9-8C5A-643FD272FC67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16ECE-32B4-4836-AB5E-3A969DF4A088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208BB-FE8B-49B4-877B-90688210C310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Tahoma"/>
              <a:ea typeface="Tahoma"/>
              <a:cs typeface="Tahoma"/>
            </a:rPr>
            <a:t>Le emozioni sono reazioni psico-fisiologiche legate a stimoli interni </a:t>
          </a:r>
          <a:r>
            <a:rPr lang="it-IT" sz="2500" i="1" kern="1200" dirty="0">
              <a:latin typeface="Tahoma"/>
              <a:ea typeface="Tahoma"/>
              <a:cs typeface="Tahoma"/>
            </a:rPr>
            <a:t>(pensieri)</a:t>
          </a:r>
          <a:r>
            <a:rPr lang="it-IT" sz="2500" kern="1200" dirty="0">
              <a:latin typeface="Tahoma"/>
              <a:ea typeface="Tahoma"/>
              <a:cs typeface="Tahoma"/>
            </a:rPr>
            <a:t> o esterni </a:t>
          </a:r>
          <a:r>
            <a:rPr lang="it-IT" sz="2500" i="1" kern="1200" dirty="0">
              <a:latin typeface="Tahoma"/>
              <a:ea typeface="Tahoma"/>
              <a:cs typeface="Tahoma"/>
            </a:rPr>
            <a:t>(eventi)</a:t>
          </a:r>
          <a:endParaRPr lang="en-US" sz="2500" i="1" kern="1200" dirty="0">
            <a:latin typeface="Tahoma"/>
            <a:ea typeface="Tahoma"/>
            <a:cs typeface="Tahoma"/>
          </a:endParaRPr>
        </a:p>
      </dsp:txBody>
      <dsp:txXfrm>
        <a:off x="1507738" y="707092"/>
        <a:ext cx="9007861" cy="1305401"/>
      </dsp:txXfrm>
    </dsp:sp>
    <dsp:sp modelId="{E387BD4A-E20F-47F8-BFD7-B124AFA83298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F392B-125E-40E1-8DDE-2B97758EB7F1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09077-FCD1-46FD-93B6-06DF07886685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Tahoma"/>
              <a:ea typeface="Tahoma"/>
              <a:cs typeface="Tahoma"/>
            </a:rPr>
            <a:t>Le emozioni sono </a:t>
          </a:r>
          <a:r>
            <a:rPr lang="it-IT" sz="2500" b="1" kern="1200" dirty="0">
              <a:latin typeface="Tahoma"/>
              <a:ea typeface="Tahoma"/>
              <a:cs typeface="Tahoma"/>
            </a:rPr>
            <a:t>informazioni</a:t>
          </a:r>
          <a:r>
            <a:rPr lang="it-IT" sz="2500" kern="1200" dirty="0">
              <a:latin typeface="Tahoma"/>
              <a:ea typeface="Tahoma"/>
              <a:cs typeface="Tahoma"/>
            </a:rPr>
            <a:t> sui cambiamenti che avvengono dentro di noi o nelle altre persone</a:t>
          </a:r>
          <a:endParaRPr lang="en-US" sz="2500" kern="1200" dirty="0">
            <a:latin typeface="Tahoma"/>
            <a:ea typeface="Tahoma"/>
            <a:cs typeface="Tahoma"/>
          </a:endParaRPr>
        </a:p>
      </dsp:txBody>
      <dsp:txXfrm>
        <a:off x="1507738" y="2338844"/>
        <a:ext cx="9007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07.10.2022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07.10.2022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07.10.2022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07.10.2022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7057" y="1093608"/>
            <a:ext cx="9992264" cy="2387600"/>
          </a:xfrm>
        </p:spPr>
        <p:txBody>
          <a:bodyPr/>
          <a:lstStyle/>
          <a:p>
            <a:r>
              <a:rPr lang="de-DE" b="1" dirty="0" err="1">
                <a:latin typeface="Tahoma"/>
                <a:ea typeface="Tahoma"/>
                <a:cs typeface="Calibri Light"/>
              </a:rPr>
              <a:t>Progetto</a:t>
            </a:r>
            <a:r>
              <a:rPr lang="de-DE" b="1" dirty="0">
                <a:latin typeface="Tahoma"/>
                <a:ea typeface="Tahoma"/>
                <a:cs typeface="Calibri Light"/>
              </a:rPr>
              <a:t> Tutor </a:t>
            </a:r>
            <a:r>
              <a:rPr lang="de-DE" b="1" dirty="0" err="1">
                <a:latin typeface="Tahoma"/>
                <a:ea typeface="Tahoma"/>
                <a:cs typeface="Calibri Light"/>
              </a:rPr>
              <a:t>Sportivo</a:t>
            </a:r>
            <a:endParaRPr lang="de-DE" b="1">
              <a:latin typeface="Tahoma"/>
              <a:ea typeface="Tahoma"/>
              <a:cs typeface="Calibri Ligh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242" y="3602038"/>
            <a:ext cx="11968654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latin typeface="Tahoma"/>
                <a:ea typeface="Tahoma"/>
                <a:cs typeface="Calibri"/>
              </a:rPr>
              <a:t>Il </a:t>
            </a:r>
            <a:r>
              <a:rPr lang="de-DE" dirty="0" err="1">
                <a:latin typeface="Tahoma"/>
                <a:ea typeface="Tahoma"/>
                <a:cs typeface="Calibri"/>
              </a:rPr>
              <a:t>ruolo</a:t>
            </a:r>
            <a:r>
              <a:rPr lang="de-DE" dirty="0">
                <a:latin typeface="Tahoma"/>
                <a:ea typeface="Tahoma"/>
                <a:cs typeface="Calibri"/>
              </a:rPr>
              <a:t> delle </a:t>
            </a:r>
            <a:r>
              <a:rPr lang="de-DE" dirty="0" err="1">
                <a:latin typeface="Tahoma"/>
                <a:ea typeface="Tahoma"/>
                <a:cs typeface="Calibri"/>
              </a:rPr>
              <a:t>emozioni</a:t>
            </a:r>
            <a:r>
              <a:rPr lang="de-DE" dirty="0">
                <a:latin typeface="Tahoma"/>
                <a:ea typeface="Tahoma"/>
                <a:cs typeface="Calibri"/>
              </a:rPr>
              <a:t> </a:t>
            </a:r>
            <a:r>
              <a:rPr lang="de-DE" dirty="0" err="1">
                <a:latin typeface="Tahoma"/>
                <a:ea typeface="Tahoma"/>
                <a:cs typeface="Calibri"/>
              </a:rPr>
              <a:t>nel</a:t>
            </a:r>
            <a:r>
              <a:rPr lang="de-DE" dirty="0">
                <a:latin typeface="Tahoma"/>
                <a:ea typeface="Tahoma"/>
                <a:cs typeface="Calibri"/>
              </a:rPr>
              <a:t> </a:t>
            </a:r>
            <a:r>
              <a:rPr lang="de-DE" dirty="0" err="1">
                <a:latin typeface="Tahoma"/>
                <a:ea typeface="Tahoma"/>
                <a:cs typeface="Calibri"/>
              </a:rPr>
              <a:t>delicato</a:t>
            </a:r>
            <a:r>
              <a:rPr lang="de-DE" dirty="0">
                <a:latin typeface="Tahoma"/>
                <a:ea typeface="Tahoma"/>
                <a:cs typeface="Calibri"/>
              </a:rPr>
              <a:t> </a:t>
            </a:r>
            <a:r>
              <a:rPr lang="de-DE" dirty="0" err="1">
                <a:latin typeface="Tahoma"/>
                <a:ea typeface="Tahoma"/>
                <a:cs typeface="Calibri"/>
              </a:rPr>
              <a:t>equilibrio</a:t>
            </a:r>
            <a:r>
              <a:rPr lang="de-DE" dirty="0">
                <a:latin typeface="Tahoma"/>
                <a:ea typeface="Tahoma"/>
                <a:cs typeface="Calibri"/>
              </a:rPr>
              <a:t> </a:t>
            </a:r>
            <a:r>
              <a:rPr lang="de-DE" dirty="0" err="1">
                <a:latin typeface="Tahoma"/>
                <a:ea typeface="Tahoma"/>
                <a:cs typeface="Calibri"/>
              </a:rPr>
              <a:t>atleta-famiglia-scuola-società</a:t>
            </a:r>
            <a:r>
              <a:rPr lang="de-DE" dirty="0">
                <a:latin typeface="Tahoma"/>
                <a:ea typeface="Tahoma"/>
                <a:cs typeface="Calibri"/>
              </a:rPr>
              <a:t> </a:t>
            </a:r>
            <a:r>
              <a:rPr lang="de-DE" dirty="0" err="1">
                <a:latin typeface="Tahoma"/>
                <a:ea typeface="Tahoma"/>
                <a:cs typeface="Calibri"/>
              </a:rPr>
              <a:t>sportiva</a:t>
            </a:r>
            <a:endParaRPr lang="de-DE">
              <a:latin typeface="Tahoma"/>
              <a:ea typeface="Tahoma"/>
              <a:cs typeface="Calibri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4EC39DC0-1A20-1400-8238-B0D8668CA7A5}"/>
              </a:ext>
            </a:extLst>
          </p:cNvPr>
          <p:cNvSpPr txBox="1">
            <a:spLocks/>
          </p:cNvSpPr>
          <p:nvPr/>
        </p:nvSpPr>
        <p:spPr>
          <a:xfrm>
            <a:off x="112987" y="6198093"/>
            <a:ext cx="3113689" cy="5653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Tahoma"/>
                <a:ea typeface="Tahoma"/>
                <a:cs typeface="Calibri"/>
              </a:rPr>
              <a:t>Trento, 7 </a:t>
            </a:r>
            <a:r>
              <a:rPr lang="de-DE" dirty="0" err="1">
                <a:latin typeface="Tahoma"/>
                <a:ea typeface="Tahoma"/>
                <a:cs typeface="Calibri"/>
              </a:rPr>
              <a:t>ottobre</a:t>
            </a:r>
            <a:r>
              <a:rPr lang="de-DE" dirty="0">
                <a:latin typeface="Tahoma"/>
                <a:ea typeface="Tahoma"/>
                <a:cs typeface="Calibri"/>
              </a:rPr>
              <a:t> 2022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BC6FB9F8-BB7F-4202-CC5E-FC6652E2F76A}"/>
              </a:ext>
            </a:extLst>
          </p:cNvPr>
          <p:cNvSpPr txBox="1">
            <a:spLocks/>
          </p:cNvSpPr>
          <p:nvPr/>
        </p:nvSpPr>
        <p:spPr>
          <a:xfrm>
            <a:off x="5486402" y="6198093"/>
            <a:ext cx="6529550" cy="5653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err="1">
                <a:latin typeface="Tahoma"/>
                <a:ea typeface="Tahoma"/>
                <a:cs typeface="Calibri"/>
              </a:rPr>
              <a:t>Dott</a:t>
            </a:r>
            <a:r>
              <a:rPr lang="de-DE" dirty="0">
                <a:latin typeface="Tahoma"/>
                <a:ea typeface="Tahoma"/>
                <a:cs typeface="Calibri"/>
              </a:rPr>
              <a:t>. Alessandro </a:t>
            </a:r>
            <a:r>
              <a:rPr lang="de-DE" dirty="0" err="1">
                <a:latin typeface="Tahoma"/>
                <a:ea typeface="Tahoma"/>
                <a:cs typeface="Calibri"/>
              </a:rPr>
              <a:t>Todeschi</a:t>
            </a:r>
            <a:r>
              <a:rPr lang="de-DE" dirty="0">
                <a:latin typeface="Tahoma"/>
                <a:ea typeface="Tahoma"/>
                <a:cs typeface="Calibri"/>
              </a:rPr>
              <a:t> – </a:t>
            </a:r>
            <a:r>
              <a:rPr lang="de-DE" dirty="0" err="1">
                <a:latin typeface="Tahoma"/>
                <a:ea typeface="Tahoma"/>
                <a:cs typeface="Calibri"/>
              </a:rPr>
              <a:t>Psicologo</a:t>
            </a:r>
            <a:r>
              <a:rPr lang="de-DE" dirty="0">
                <a:latin typeface="Tahoma"/>
                <a:ea typeface="Tahoma"/>
                <a:cs typeface="Calibri"/>
              </a:rPr>
              <a:t> </a:t>
            </a:r>
            <a:r>
              <a:rPr lang="de-DE" dirty="0" err="1">
                <a:latin typeface="Tahoma"/>
                <a:ea typeface="Tahoma"/>
                <a:cs typeface="Calibri"/>
              </a:rPr>
              <a:t>dello</a:t>
            </a:r>
            <a:r>
              <a:rPr lang="de-DE" dirty="0">
                <a:latin typeface="Tahoma"/>
                <a:ea typeface="Tahoma"/>
                <a:cs typeface="Calibri"/>
              </a:rPr>
              <a:t> Sport</a:t>
            </a:r>
            <a:endParaRPr lang="it-IT">
              <a:latin typeface="Tahoma"/>
              <a:ea typeface="Tahoma"/>
              <a:cs typeface="Calibri" panose="020F0502020204030204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6D7AA435-D566-90CE-8DBC-651E2255B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2" y="1438"/>
            <a:ext cx="1765540" cy="1765540"/>
          </a:xfrm>
          <a:prstGeom prst="rect">
            <a:avLst/>
          </a:prstGeo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F1D99A39-0258-745B-1CB3-070F665A1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060" y="71727"/>
            <a:ext cx="1923691" cy="14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5242CD-1C71-0487-D8FC-845815D3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ahoma"/>
                <a:ea typeface="Tahoma"/>
                <a:cs typeface="Tahoma"/>
              </a:rPr>
              <a:t>Un ruolo centrale</a:t>
            </a:r>
            <a:endParaRPr lang="it-IT" dirty="0">
              <a:cs typeface="Calibri Light" panose="020F0302020204030204"/>
            </a:endParaRPr>
          </a:p>
        </p:txBody>
      </p:sp>
      <p:pic>
        <p:nvPicPr>
          <p:cNvPr id="4" name="Immagine 4" descr="Immagine che contiene testo, terra, esterni&#10;&#10;Descrizione generata automaticamente">
            <a:extLst>
              <a:ext uri="{FF2B5EF4-FFF2-40B4-BE49-F238E27FC236}">
                <a16:creationId xmlns:a16="http://schemas.microsoft.com/office/drawing/2014/main" id="{211B0D6E-3702-1F20-CDB3-AA8CE5DBB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612" y="1825625"/>
            <a:ext cx="6588777" cy="4351338"/>
          </a:xfrm>
        </p:spPr>
      </p:pic>
      <p:pic>
        <p:nvPicPr>
          <p:cNvPr id="5" name="Immagine 7">
            <a:extLst>
              <a:ext uri="{FF2B5EF4-FFF2-40B4-BE49-F238E27FC236}">
                <a16:creationId xmlns:a16="http://schemas.microsoft.com/office/drawing/2014/main" id="{56CA5E35-90BF-A2FD-0773-B8272CF2D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2" y="5594229"/>
            <a:ext cx="1262333" cy="1262333"/>
          </a:xfrm>
          <a:prstGeom prst="rect">
            <a:avLst/>
          </a:prstGeom>
        </p:spPr>
      </p:pic>
      <p:pic>
        <p:nvPicPr>
          <p:cNvPr id="7" name="Immagine 8">
            <a:extLst>
              <a:ext uri="{FF2B5EF4-FFF2-40B4-BE49-F238E27FC236}">
                <a16:creationId xmlns:a16="http://schemas.microsoft.com/office/drawing/2014/main" id="{2401152E-6A76-5467-AAFA-3E37A88D8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644" y="5837047"/>
            <a:ext cx="1406107" cy="10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7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5E6761-92D7-36E2-A833-5F52BEDD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974" y="2536108"/>
            <a:ext cx="2608054" cy="177126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cs typeface="Calibri Light"/>
              </a:rPr>
              <a:t>Un ruolo al centro di molte emozioni</a:t>
            </a:r>
            <a:endParaRPr lang="it-IT" sz="3600" b="1">
              <a:cs typeface="Calibri Ligh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4A9403-1947-50BC-9EE9-1C42E2C1060F}"/>
              </a:ext>
            </a:extLst>
          </p:cNvPr>
          <p:cNvSpPr txBox="1"/>
          <p:nvPr/>
        </p:nvSpPr>
        <p:spPr>
          <a:xfrm>
            <a:off x="4215762" y="396495"/>
            <a:ext cx="17610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dirty="0">
                <a:latin typeface="Tahoma"/>
                <a:ea typeface="Tahoma"/>
                <a:cs typeface="Calibri"/>
              </a:rPr>
              <a:t>Emozioni della famiglia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7771F3-F2BA-89ED-B3DF-537CDF86B314}"/>
              </a:ext>
            </a:extLst>
          </p:cNvPr>
          <p:cNvSpPr txBox="1"/>
          <p:nvPr/>
        </p:nvSpPr>
        <p:spPr>
          <a:xfrm>
            <a:off x="7350026" y="1057853"/>
            <a:ext cx="17610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dirty="0">
                <a:latin typeface="Tahoma"/>
                <a:ea typeface="Tahoma"/>
                <a:cs typeface="Calibri"/>
              </a:rPr>
              <a:t>Emozioni </a:t>
            </a:r>
            <a:r>
              <a:rPr lang="it-IT" sz="2400" dirty="0" err="1">
                <a:latin typeface="Tahoma"/>
                <a:ea typeface="Tahoma"/>
                <a:cs typeface="Calibri"/>
              </a:rPr>
              <a:t>dell</a:t>
            </a:r>
            <a:r>
              <a:rPr lang="it-IT" sz="2400" dirty="0">
                <a:latin typeface="Tahoma"/>
                <a:ea typeface="Tahoma"/>
                <a:cs typeface="Calibri"/>
              </a:rPr>
              <a:t>* </a:t>
            </a:r>
            <a:r>
              <a:rPr lang="it-IT" sz="2400" dirty="0" err="1">
                <a:latin typeface="Tahoma"/>
                <a:ea typeface="Tahoma"/>
                <a:cs typeface="Calibri"/>
              </a:rPr>
              <a:t>student</a:t>
            </a:r>
            <a:r>
              <a:rPr lang="it-IT" sz="2400" dirty="0">
                <a:latin typeface="Tahoma"/>
                <a:ea typeface="Tahoma"/>
                <a:cs typeface="Calibri"/>
              </a:rPr>
              <a:t>*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1DF61B-6CF1-0CD0-3E90-692889DF8CD6}"/>
              </a:ext>
            </a:extLst>
          </p:cNvPr>
          <p:cNvSpPr txBox="1"/>
          <p:nvPr/>
        </p:nvSpPr>
        <p:spPr>
          <a:xfrm>
            <a:off x="7766969" y="4206494"/>
            <a:ext cx="168918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dirty="0">
                <a:latin typeface="Tahoma"/>
                <a:ea typeface="Tahoma"/>
                <a:cs typeface="Calibri"/>
              </a:rPr>
              <a:t>Emozioni dei/delle coach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A1F6EA-84E7-1D7A-F218-52ABB7B58BF3}"/>
              </a:ext>
            </a:extLst>
          </p:cNvPr>
          <p:cNvSpPr txBox="1"/>
          <p:nvPr/>
        </p:nvSpPr>
        <p:spPr>
          <a:xfrm>
            <a:off x="2332327" y="3085061"/>
            <a:ext cx="176106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dirty="0">
                <a:latin typeface="Tahoma"/>
                <a:ea typeface="Tahoma"/>
                <a:cs typeface="Calibri"/>
              </a:rPr>
              <a:t>Emozioni di </a:t>
            </a:r>
            <a:r>
              <a:rPr lang="it-IT" sz="2400" dirty="0" err="1">
                <a:latin typeface="Tahoma"/>
                <a:ea typeface="Tahoma"/>
                <a:cs typeface="Calibri"/>
              </a:rPr>
              <a:t>collegh</a:t>
            </a:r>
            <a:r>
              <a:rPr lang="it-IT" sz="2400" dirty="0">
                <a:latin typeface="Tahoma"/>
                <a:ea typeface="Tahoma"/>
                <a:cs typeface="Calibri"/>
              </a:rPr>
              <a:t>*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AF0123-7CFE-AD17-6B66-6271E16A4563}"/>
              </a:ext>
            </a:extLst>
          </p:cNvPr>
          <p:cNvSpPr txBox="1"/>
          <p:nvPr/>
        </p:nvSpPr>
        <p:spPr>
          <a:xfrm>
            <a:off x="4690213" y="5572343"/>
            <a:ext cx="203423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dirty="0">
                <a:latin typeface="Tahoma"/>
                <a:ea typeface="Tahoma"/>
                <a:cs typeface="Calibri"/>
              </a:rPr>
              <a:t>Emozioni del/della tutor</a:t>
            </a:r>
          </a:p>
        </p:txBody>
      </p:sp>
      <p:pic>
        <p:nvPicPr>
          <p:cNvPr id="9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51BC0B7E-D1C4-6151-7DF8-E0E0B1B7C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2" y="5594229"/>
            <a:ext cx="1262333" cy="1262333"/>
          </a:xfrm>
          <a:prstGeom prst="rect">
            <a:avLst/>
          </a:prstGeom>
        </p:spPr>
      </p:pic>
      <p:pic>
        <p:nvPicPr>
          <p:cNvPr id="11" name="Immagine 8">
            <a:extLst>
              <a:ext uri="{FF2B5EF4-FFF2-40B4-BE49-F238E27FC236}">
                <a16:creationId xmlns:a16="http://schemas.microsoft.com/office/drawing/2014/main" id="{10F41AAD-4F7A-E49B-AE8C-F1C7F1A59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644" y="5837047"/>
            <a:ext cx="1406107" cy="10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6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431A0D-941E-3762-3572-4FC64009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Tahoma"/>
                <a:ea typeface="Tahoma"/>
                <a:cs typeface="Calibri Light"/>
              </a:rPr>
              <a:t>Riconoscere e gestire le emozioni</a:t>
            </a:r>
            <a:endParaRPr lang="it-IT" b="1" dirty="0">
              <a:latin typeface="Tahoma"/>
              <a:ea typeface="Tahoma"/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F1E7121-F5FB-DFA3-B2E7-A6AFE96004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1D681212-ECA9-D580-D799-57B3088971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52" y="5594229"/>
            <a:ext cx="1262333" cy="1262333"/>
          </a:xfrm>
          <a:prstGeom prst="rect">
            <a:avLst/>
          </a:prstGeom>
        </p:spPr>
      </p:pic>
      <p:pic>
        <p:nvPicPr>
          <p:cNvPr id="14" name="Immagine 8">
            <a:extLst>
              <a:ext uri="{FF2B5EF4-FFF2-40B4-BE49-F238E27FC236}">
                <a16:creationId xmlns:a16="http://schemas.microsoft.com/office/drawing/2014/main" id="{78E1AC5E-BC27-176B-9A2B-67E4CB3231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1644" y="5837047"/>
            <a:ext cx="1406107" cy="10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CF9B34-D9B0-DCFE-709F-AA4E3C90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/>
          <a:lstStyle/>
          <a:p>
            <a:r>
              <a:rPr lang="it-IT" dirty="0">
                <a:latin typeface="Tahoma"/>
                <a:ea typeface="Tahoma"/>
                <a:cs typeface="Calibri Light"/>
              </a:rPr>
              <a:t>Le informazioni delle emozioni</a:t>
            </a:r>
            <a:endParaRPr lang="it-IT" dirty="0">
              <a:latin typeface="Tahoma"/>
              <a:ea typeface="Tahoma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7259238C-B124-6080-B059-34A799F7C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506" r="-602" b="5923"/>
          <a:stretch/>
        </p:blipFill>
        <p:spPr>
          <a:xfrm>
            <a:off x="834839" y="991739"/>
            <a:ext cx="6303723" cy="5861179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2B1A26-E542-8162-C4F7-814760F415C4}"/>
              </a:ext>
            </a:extLst>
          </p:cNvPr>
          <p:cNvSpPr txBox="1"/>
          <p:nvPr/>
        </p:nvSpPr>
        <p:spPr>
          <a:xfrm>
            <a:off x="7033724" y="1115362"/>
            <a:ext cx="5067857" cy="476042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>
                <a:latin typeface="Tahoma"/>
                <a:ea typeface="Tahoma"/>
                <a:cs typeface="Calibri"/>
              </a:rPr>
              <a:t>Servono per decidere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EEBC598-5A18-A974-DCC5-0009986DCF37}"/>
              </a:ext>
            </a:extLst>
          </p:cNvPr>
          <p:cNvSpPr txBox="1"/>
          <p:nvPr/>
        </p:nvSpPr>
        <p:spPr>
          <a:xfrm>
            <a:off x="7042349" y="2964292"/>
            <a:ext cx="5096611" cy="461665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>
                <a:latin typeface="Tahoma"/>
                <a:ea typeface="Tahoma"/>
                <a:cs typeface="Calibri"/>
              </a:rPr>
              <a:t>Ci aiutano a trovare le alternative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9314B4-A1F7-0EE1-4D01-8105A535745B}"/>
              </a:ext>
            </a:extLst>
          </p:cNvPr>
          <p:cNvSpPr txBox="1"/>
          <p:nvPr/>
        </p:nvSpPr>
        <p:spPr>
          <a:xfrm>
            <a:off x="7022221" y="3921824"/>
            <a:ext cx="5082234" cy="461665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>
                <a:latin typeface="Tahoma"/>
                <a:ea typeface="Tahoma"/>
                <a:cs typeface="Calibri"/>
              </a:rPr>
              <a:t>Ci ricordano cosa è importante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828F69D-12A1-F6BE-673E-CD714041B6CD}"/>
              </a:ext>
            </a:extLst>
          </p:cNvPr>
          <p:cNvSpPr txBox="1"/>
          <p:nvPr/>
        </p:nvSpPr>
        <p:spPr>
          <a:xfrm>
            <a:off x="7045225" y="5008752"/>
            <a:ext cx="5082234" cy="830997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>
                <a:latin typeface="Tahoma"/>
                <a:ea typeface="Tahoma"/>
                <a:cs typeface="Calibri"/>
              </a:rPr>
              <a:t>Vanno sempre bene (i comportamenti invece non sempre)</a:t>
            </a: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B1456CA-D2FF-7746-E044-64C2AE8D0F0A}"/>
              </a:ext>
            </a:extLst>
          </p:cNvPr>
          <p:cNvSpPr txBox="1"/>
          <p:nvPr/>
        </p:nvSpPr>
        <p:spPr>
          <a:xfrm>
            <a:off x="7042350" y="2001008"/>
            <a:ext cx="5082234" cy="461665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>
                <a:latin typeface="Tahoma"/>
                <a:ea typeface="Tahoma"/>
                <a:cs typeface="Calibri"/>
              </a:rPr>
              <a:t>Guidano i comportamenti</a:t>
            </a:r>
          </a:p>
        </p:txBody>
      </p:sp>
      <p:pic>
        <p:nvPicPr>
          <p:cNvPr id="5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6F6163D5-99ED-69B8-70C2-90A598F81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2" y="5594229"/>
            <a:ext cx="1262333" cy="1262333"/>
          </a:xfrm>
          <a:prstGeom prst="rect">
            <a:avLst/>
          </a:prstGeo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F5A3CD00-650A-4B6E-3954-C9B4040B4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644" y="5837047"/>
            <a:ext cx="1406107" cy="10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1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D6178A8E-AFE9-18D1-EC23-CD94502FC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45DE6A2D-6A4E-C337-01CE-FD3532AA3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2" y="5594229"/>
            <a:ext cx="1262333" cy="1262333"/>
          </a:xfrm>
          <a:prstGeom prst="rect">
            <a:avLst/>
          </a:prstGeom>
        </p:spPr>
      </p:pic>
      <p:pic>
        <p:nvPicPr>
          <p:cNvPr id="6" name="Immagine 8">
            <a:extLst>
              <a:ext uri="{FF2B5EF4-FFF2-40B4-BE49-F238E27FC236}">
                <a16:creationId xmlns:a16="http://schemas.microsoft.com/office/drawing/2014/main" id="{A50565E1-5121-9921-947C-2CEE9E9D3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644" y="5837047"/>
            <a:ext cx="1406107" cy="10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1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Progetto Tutor Sportivo</vt:lpstr>
      <vt:lpstr>Un ruolo centrale</vt:lpstr>
      <vt:lpstr>Un ruolo al centro di molte emozioni</vt:lpstr>
      <vt:lpstr>Riconoscere e gestire le emozioni</vt:lpstr>
      <vt:lpstr>Le informazioni delle emozioni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217</cp:revision>
  <dcterms:created xsi:type="dcterms:W3CDTF">2022-09-30T08:25:26Z</dcterms:created>
  <dcterms:modified xsi:type="dcterms:W3CDTF">2022-10-07T11:55:35Z</dcterms:modified>
</cp:coreProperties>
</file>